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8" r:id="rId2"/>
    <p:sldId id="288" r:id="rId3"/>
    <p:sldId id="318" r:id="rId4"/>
    <p:sldId id="317" r:id="rId5"/>
    <p:sldId id="319" r:id="rId6"/>
    <p:sldId id="320" r:id="rId7"/>
    <p:sldId id="321" r:id="rId8"/>
    <p:sldId id="322" r:id="rId9"/>
    <p:sldId id="323" r:id="rId10"/>
    <p:sldId id="324" r:id="rId11"/>
    <p:sldId id="30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BCC"/>
    <a:srgbClr val="337ACC"/>
    <a:srgbClr val="337AC6"/>
    <a:srgbClr val="4076BC"/>
    <a:srgbClr val="F3DF4F"/>
    <a:srgbClr val="7030A0"/>
    <a:srgbClr val="7043A2"/>
    <a:srgbClr val="9D71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7"/>
    <p:restoredTop sz="94612"/>
  </p:normalViewPr>
  <p:slideViewPr>
    <p:cSldViewPr snapToGrid="0" snapToObjects="1">
      <p:cViewPr>
        <p:scale>
          <a:sx n="69" d="100"/>
          <a:sy n="69" d="100"/>
        </p:scale>
        <p:origin x="217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551F1-3E25-2744-9BE7-0A04F579F8FB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FCC0C-D0C0-7443-B7C0-AFE35D3A8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34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backend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0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TypeScript wasn’t developed by Microsoft to act as a substitute for JavaScript, but just to make the development experience better when creating web applications.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Since it’s a super-set, we can do everything that’s possible with JavaScript (syntax-wise) plus more.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migration strategy (converting your codebase to TypeScript) is simple – but we will come back to that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9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 Listeners – events are exactly what it suggests, and we need a way to deal with an event when it occurs.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Pressing a key on your keyboard or clicking a button on the screen should do something.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D.O.M Manipulation – the listener would add or remove a section on the webpage so its not static.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Animations or Interactivity – mounting or dismounting menus at the top of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3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 Listeners – events are exactly what it suggests, and we need a way to deal with an event when it occurs.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Pressing a key on your keyboard or clicking a button on the screen should do something.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D.O.M Manipulation – the listener would add or remove a section on the webpage so its not static.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Animations or Interactivity – mounting or dismounting menus at the top of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85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JavaScript has evolved throughout these years, there have been problems regarding its syntax during some edge-cases.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Scale of the application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These problems are completely fine to deal with in personal-projects, because the programs are relatively small and you’re the only developer working.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If you made a change yesterday, you know exactly what the problem is.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Imagine yourself in a situation where there are literally hundred developers working on the same project.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Let’s consider some of the common problems you could encounter.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Note these are only a minute proportion of what you could get.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7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4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5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1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" y="2557894"/>
            <a:ext cx="3423518" cy="1184085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5877645" y="1219200"/>
            <a:ext cx="0" cy="454342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65863" y="2483910"/>
            <a:ext cx="5926137" cy="1410758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9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NZ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65863" y="4071938"/>
            <a:ext cx="5715000" cy="14827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NZ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4325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4260273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2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7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56D17-FE2B-4A42-AE6B-E0B8894B79E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6061588"/>
            <a:ext cx="12192000" cy="796412"/>
          </a:xfrm>
          <a:prstGeom prst="rect">
            <a:avLst/>
          </a:prstGeom>
          <a:solidFill>
            <a:srgbClr val="704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" y="6169854"/>
            <a:ext cx="1649515" cy="606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579" y="6147467"/>
            <a:ext cx="401820" cy="5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nodejs.org/en/downloa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1BF7-DE40-47A5-9CFC-4BB0EF6BC8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933" y="1979027"/>
            <a:ext cx="5926137" cy="2671510"/>
          </a:xfrm>
        </p:spPr>
        <p:txBody>
          <a:bodyPr>
            <a:noAutofit/>
          </a:bodyPr>
          <a:lstStyle/>
          <a:p>
            <a:r>
              <a:rPr lang="en-NZ" sz="3600" dirty="0"/>
              <a:t>TypeScript</a:t>
            </a:r>
          </a:p>
          <a:p>
            <a:endParaRPr lang="en-NZ" sz="2400" dirty="0"/>
          </a:p>
          <a:p>
            <a:r>
              <a:rPr lang="en-NZ" sz="2400" dirty="0" err="1"/>
              <a:t>Shrey</a:t>
            </a:r>
            <a:r>
              <a:rPr lang="en-NZ" sz="2400" dirty="0"/>
              <a:t> Tailor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81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53FB3-B3B2-8544-B56F-DAA80D95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440" y="2236405"/>
            <a:ext cx="6421120" cy="38275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528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567C-E656-4D3A-BA85-A4EBF2E2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References/Further Info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FE7D0-549A-4352-9AB7-6549434250A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58636"/>
            <a:ext cx="10515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&lt;Add if any, else can remove this slide.&gt;</a:t>
            </a:r>
            <a:endParaRPr lang="en-N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72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A72B-F346-4267-9C28-BA8971A7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What is TypeScript?</a:t>
            </a:r>
          </a:p>
          <a:p>
            <a:r>
              <a:rPr lang="en-NZ" sz="2400" dirty="0"/>
              <a:t>Benefits during development</a:t>
            </a:r>
          </a:p>
          <a:p>
            <a:r>
              <a:rPr lang="en-NZ" sz="2400" dirty="0"/>
              <a:t>Installing TypeScript through NodeJS</a:t>
            </a:r>
          </a:p>
          <a:p>
            <a:r>
              <a:rPr lang="en-NZ" sz="2400" dirty="0"/>
              <a:t>Features provided by TypeScript</a:t>
            </a:r>
          </a:p>
          <a:p>
            <a:pPr lvl="1"/>
            <a:r>
              <a:rPr lang="en-NZ" sz="2000" dirty="0"/>
              <a:t>Datatypes</a:t>
            </a:r>
          </a:p>
          <a:p>
            <a:pPr lvl="1"/>
            <a:r>
              <a:rPr lang="en-NZ" sz="2000" dirty="0"/>
              <a:t>Classes</a:t>
            </a:r>
          </a:p>
          <a:p>
            <a:pPr lvl="1"/>
            <a:r>
              <a:rPr lang="en-NZ" sz="2000" dirty="0"/>
              <a:t>Interfaces</a:t>
            </a:r>
          </a:p>
          <a:p>
            <a:r>
              <a:rPr lang="en-NZ" sz="2400" dirty="0"/>
              <a:t>Case Studies</a:t>
            </a:r>
          </a:p>
          <a:p>
            <a:r>
              <a:rPr lang="en-NZ" sz="2400" dirty="0"/>
              <a:t>Migration Strategies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83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A72B-F346-4267-9C28-BA8971A7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NodeJS (for </a:t>
            </a:r>
            <a:r>
              <a:rPr lang="en-NZ" dirty="0" err="1"/>
              <a:t>npm</a:t>
            </a:r>
            <a:r>
              <a:rPr lang="en-NZ" dirty="0"/>
              <a:t>)</a:t>
            </a:r>
          </a:p>
          <a:p>
            <a:pPr lvl="1"/>
            <a:r>
              <a:rPr lang="en-NZ" dirty="0"/>
              <a:t>Available from </a:t>
            </a:r>
            <a:r>
              <a:rPr lang="en-NZ" dirty="0">
                <a:solidFill>
                  <a:srgbClr val="7030A0"/>
                </a:solidFill>
                <a:hlinkClick r:id="rId4"/>
              </a:rPr>
              <a:t>https://nodejs.org/en/download/</a:t>
            </a:r>
            <a:endParaRPr lang="en-NZ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NZ" dirty="0">
              <a:solidFill>
                <a:srgbClr val="7030A0"/>
              </a:solidFill>
            </a:endParaRPr>
          </a:p>
          <a:p>
            <a:r>
              <a:rPr lang="en-NZ" dirty="0"/>
              <a:t>Visual Studio Code</a:t>
            </a:r>
          </a:p>
          <a:p>
            <a:pPr lvl="1"/>
            <a:r>
              <a:rPr lang="en-NZ" dirty="0"/>
              <a:t>Available from </a:t>
            </a:r>
            <a:r>
              <a:rPr lang="en-NZ" dirty="0">
                <a:solidFill>
                  <a:srgbClr val="7030A0"/>
                </a:solidFill>
                <a:hlinkClick r:id="rId5"/>
              </a:rPr>
              <a:t>https://code.visualstudio.com/</a:t>
            </a:r>
            <a:endParaRPr lang="en-NZ" dirty="0">
              <a:solidFill>
                <a:srgbClr val="7030A0"/>
              </a:solidFill>
            </a:endParaRPr>
          </a:p>
          <a:p>
            <a:pPr lvl="1"/>
            <a:endParaRPr lang="en-NZ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6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TypeScript?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🤔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574508-0870-0542-B8A5-642BBA71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637820"/>
          </a:xfrm>
        </p:spPr>
        <p:txBody>
          <a:bodyPr/>
          <a:lstStyle/>
          <a:p>
            <a:pPr lvl="1"/>
            <a:r>
              <a:rPr lang="en-NZ" dirty="0"/>
              <a:t>An open-source language by Microsoft that extends the JavaScript syntax.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44FB40-17ED-4E42-8B5E-81AB4A8EAB6E}"/>
              </a:ext>
            </a:extLst>
          </p:cNvPr>
          <p:cNvSpPr/>
          <p:nvPr/>
        </p:nvSpPr>
        <p:spPr>
          <a:xfrm>
            <a:off x="4575017" y="2512965"/>
            <a:ext cx="3041965" cy="3041965"/>
          </a:xfrm>
          <a:prstGeom prst="ellipse">
            <a:avLst/>
          </a:prstGeom>
          <a:solidFill>
            <a:srgbClr val="337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9A7988-DF87-5A48-BE0A-F341BB1898C8}"/>
              </a:ext>
            </a:extLst>
          </p:cNvPr>
          <p:cNvSpPr/>
          <p:nvPr/>
        </p:nvSpPr>
        <p:spPr>
          <a:xfrm>
            <a:off x="5271101" y="3662199"/>
            <a:ext cx="1649794" cy="1649794"/>
          </a:xfrm>
          <a:prstGeom prst="ellipse">
            <a:avLst/>
          </a:prstGeom>
          <a:solidFill>
            <a:srgbClr val="F3D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82AA0-2E30-4443-9EFB-C2363A4D31CA}"/>
              </a:ext>
            </a:extLst>
          </p:cNvPr>
          <p:cNvSpPr txBox="1"/>
          <p:nvPr/>
        </p:nvSpPr>
        <p:spPr>
          <a:xfrm>
            <a:off x="5765823" y="2929433"/>
            <a:ext cx="6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491E9-78E6-7B45-8119-F316186B9697}"/>
              </a:ext>
            </a:extLst>
          </p:cNvPr>
          <p:cNvSpPr txBox="1"/>
          <p:nvPr/>
        </p:nvSpPr>
        <p:spPr>
          <a:xfrm>
            <a:off x="5765823" y="4194708"/>
            <a:ext cx="6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Heavy" panose="02000503020000020003" pitchFamily="2" charset="0"/>
              </a:rPr>
              <a:t>JS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04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😃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574508-0870-0542-B8A5-642BBA71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1668039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Powerful language which allows the developers to make dynamic websites.</a:t>
            </a:r>
          </a:p>
          <a:p>
            <a:pPr lvl="2"/>
            <a:r>
              <a:rPr lang="en-NZ" dirty="0"/>
              <a:t>Event Listeners</a:t>
            </a:r>
          </a:p>
          <a:p>
            <a:pPr lvl="2"/>
            <a:r>
              <a:rPr lang="en-NZ" dirty="0"/>
              <a:t>D.O.M Manipulation</a:t>
            </a:r>
          </a:p>
          <a:p>
            <a:pPr lvl="2"/>
            <a:r>
              <a:rPr lang="en-NZ" dirty="0"/>
              <a:t>Animations or Interactivity (e.g. Hamburger Menus)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46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😃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DEF35-88B4-A34B-AA67-F7E8F8845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29" y="1371600"/>
            <a:ext cx="3644942" cy="4393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88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EBB36-534A-2D4B-90C3-C71768AF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41" y="2213545"/>
            <a:ext cx="8390718" cy="3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36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D8FF4-D06D-0543-A5FB-18C60389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79436"/>
            <a:ext cx="9321800" cy="281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014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DB336-9BA5-C549-9C0A-A8D1FDC7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2479963"/>
            <a:ext cx="7797800" cy="281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323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Words>536</Words>
  <Application>Microsoft Macintosh PowerPoint</Application>
  <PresentationFormat>Widescreen</PresentationFormat>
  <Paragraphs>68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Heavy</vt:lpstr>
      <vt:lpstr>Calibri</vt:lpstr>
      <vt:lpstr>Calibri Light</vt:lpstr>
      <vt:lpstr>Segoe UI Light</vt:lpstr>
      <vt:lpstr>Office Theme</vt:lpstr>
      <vt:lpstr>PowerPoint Presentation</vt:lpstr>
      <vt:lpstr>Learning Outcomes</vt:lpstr>
      <vt:lpstr>Prerequisites</vt:lpstr>
      <vt:lpstr>What is TypeScript? 🤔</vt:lpstr>
      <vt:lpstr>JavaScript 😃</vt:lpstr>
      <vt:lpstr>JavaScript 😃</vt:lpstr>
      <vt:lpstr>Problems with JavaScript 👿 </vt:lpstr>
      <vt:lpstr>Problems with JavaScript 👿 </vt:lpstr>
      <vt:lpstr>Problems with JavaScript 👿 </vt:lpstr>
      <vt:lpstr>Problems with JavaScript 👿 </vt:lpstr>
      <vt:lpstr>References/Further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Shrey Tailor</cp:lastModifiedBy>
  <cp:revision>45</cp:revision>
  <dcterms:created xsi:type="dcterms:W3CDTF">2015-11-28T01:04:47Z</dcterms:created>
  <dcterms:modified xsi:type="dcterms:W3CDTF">2021-04-14T05:52:29Z</dcterms:modified>
</cp:coreProperties>
</file>